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500" r:id="rId2"/>
    <p:sldId id="308" r:id="rId3"/>
    <p:sldId id="257" r:id="rId4"/>
    <p:sldId id="479" r:id="rId5"/>
    <p:sldId id="302" r:id="rId6"/>
    <p:sldId id="303" r:id="rId7"/>
    <p:sldId id="480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481" r:id="rId19"/>
    <p:sldId id="482" r:id="rId20"/>
    <p:sldId id="499" r:id="rId21"/>
    <p:sldId id="299" r:id="rId22"/>
    <p:sldId id="4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91D24-A7E9-46A5-9BBF-192D80EC587A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26123-0A8C-4471-BF45-21CEDBCE3F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0F85-3B0A-45BD-BC26-743111FA01D9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WordArt 5"/>
          <p:cNvSpPr>
            <a:spLocks noChangeArrowheads="1" noChangeShapeType="1" noTextEdit="1"/>
          </p:cNvSpPr>
          <p:nvPr/>
        </p:nvSpPr>
        <p:spPr bwMode="auto">
          <a:xfrm>
            <a:off x="2412275" y="2735810"/>
            <a:ext cx="77216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Dấu hiệu chia hết cho 3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WordArt 24"/>
          <p:cNvSpPr>
            <a:spLocks noChangeArrowheads="1" noChangeShapeType="1" noTextEdit="1"/>
          </p:cNvSpPr>
          <p:nvPr/>
        </p:nvSpPr>
        <p:spPr bwMode="auto">
          <a:xfrm>
            <a:off x="3607526" y="1316356"/>
            <a:ext cx="4976948" cy="12308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6501349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05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>
            <a:fillRect/>
          </a:stretch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/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/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/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/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/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/>
          <p:cNvSpPr txBox="1"/>
          <p:nvPr/>
        </p:nvSpPr>
        <p:spPr>
          <a:xfrm>
            <a:off x="1905478" y="789085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3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/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/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/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/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/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/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/>
          <p:cNvSpPr txBox="1"/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3614" y="1059778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CHIA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3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: 3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3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3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: 3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3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: 3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3 = 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555285" y="1938457"/>
            <a:ext cx="6220745" cy="5447244"/>
          </a:xfrm>
          <a:prstGeom prst="rect">
            <a:avLst/>
          </a:prstGeom>
        </p:spPr>
      </p:pic>
      <p:sp>
        <p:nvSpPr>
          <p:cNvPr id="12" name="Google Shape;74;p15"/>
          <p:cNvSpPr/>
          <p:nvPr/>
        </p:nvSpPr>
        <p:spPr>
          <a:xfrm>
            <a:off x="3856207" y="1102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/>
          <p:cNvSpPr/>
          <p:nvPr/>
        </p:nvSpPr>
        <p:spPr>
          <a:xfrm>
            <a:off x="259784" y="221246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/>
          <p:cNvSpPr/>
          <p:nvPr/>
        </p:nvSpPr>
        <p:spPr>
          <a:xfrm>
            <a:off x="7910546" y="163094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/>
          <p:cNvSpPr/>
          <p:nvPr/>
        </p:nvSpPr>
        <p:spPr>
          <a:xfrm>
            <a:off x="10560734" y="67098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9" name="Google Shape;822;p46"/>
          <p:cNvGrpSpPr/>
          <p:nvPr/>
        </p:nvGrpSpPr>
        <p:grpSpPr>
          <a:xfrm>
            <a:off x="8768234" y="1683273"/>
            <a:ext cx="639547" cy="554886"/>
            <a:chOff x="6279086" y="1761583"/>
            <a:chExt cx="560024" cy="554886"/>
          </a:xfrm>
        </p:grpSpPr>
        <p:sp>
          <p:nvSpPr>
            <p:cNvPr id="60" name="Google Shape;823;p46"/>
            <p:cNvSpPr/>
            <p:nvPr/>
          </p:nvSpPr>
          <p:spPr>
            <a:xfrm>
              <a:off x="6288500" y="1770016"/>
              <a:ext cx="541197" cy="53790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824;p46"/>
            <p:cNvSpPr/>
            <p:nvPr/>
          </p:nvSpPr>
          <p:spPr>
            <a:xfrm>
              <a:off x="6453746" y="1977976"/>
              <a:ext cx="166619" cy="166383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825;p46"/>
            <p:cNvSpPr/>
            <p:nvPr/>
          </p:nvSpPr>
          <p:spPr>
            <a:xfrm>
              <a:off x="6292461" y="1777233"/>
              <a:ext cx="483932" cy="479068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826;p46"/>
            <p:cNvSpPr/>
            <p:nvPr/>
          </p:nvSpPr>
          <p:spPr>
            <a:xfrm>
              <a:off x="6706067" y="2186171"/>
              <a:ext cx="111864" cy="110648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827;p46"/>
            <p:cNvSpPr/>
            <p:nvPr/>
          </p:nvSpPr>
          <p:spPr>
            <a:xfrm>
              <a:off x="6758233" y="2186171"/>
              <a:ext cx="59580" cy="110569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828;p46"/>
            <p:cNvSpPr/>
            <p:nvPr/>
          </p:nvSpPr>
          <p:spPr>
            <a:xfrm>
              <a:off x="6329370" y="1777233"/>
              <a:ext cx="447023" cy="479068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829;p46"/>
            <p:cNvSpPr/>
            <p:nvPr/>
          </p:nvSpPr>
          <p:spPr>
            <a:xfrm>
              <a:off x="6777099" y="2257203"/>
              <a:ext cx="40831" cy="39615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830;p46"/>
            <p:cNvSpPr/>
            <p:nvPr/>
          </p:nvSpPr>
          <p:spPr>
            <a:xfrm>
              <a:off x="6345020" y="1824967"/>
              <a:ext cx="104451" cy="10441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831;p46"/>
            <p:cNvSpPr/>
            <p:nvPr/>
          </p:nvSpPr>
          <p:spPr>
            <a:xfrm>
              <a:off x="6279086" y="1761583"/>
              <a:ext cx="560024" cy="554886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ectangle 2"/>
          <p:cNvSpPr>
            <a:spLocks noChangeArrowheads="1"/>
          </p:cNvSpPr>
          <p:nvPr/>
        </p:nvSpPr>
        <p:spPr bwMode="auto">
          <a:xfrm>
            <a:off x="1088976" y="1261678"/>
            <a:ext cx="2466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tabLst>
                <a:tab pos="131445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Content Placeholder 2"/>
          <p:cNvSpPr txBox="1"/>
          <p:nvPr/>
        </p:nvSpPr>
        <p:spPr>
          <a:xfrm>
            <a:off x="1135857" y="1784021"/>
            <a:ext cx="202444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</a:pP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: 3 =</a:t>
            </a:r>
          </a:p>
        </p:txBody>
      </p:sp>
      <p:sp>
        <p:nvSpPr>
          <p:cNvPr id="71" name="Title 1"/>
          <p:cNvSpPr txBox="1"/>
          <p:nvPr/>
        </p:nvSpPr>
        <p:spPr>
          <a:xfrm>
            <a:off x="3670644" y="2779703"/>
            <a:ext cx="473017" cy="4368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2" name="Content Placeholder 2"/>
          <p:cNvSpPr txBox="1"/>
          <p:nvPr/>
        </p:nvSpPr>
        <p:spPr>
          <a:xfrm>
            <a:off x="1038944" y="4084670"/>
            <a:ext cx="3399888" cy="457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 + 2 + 3 =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226605" y="2744854"/>
            <a:ext cx="1474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: 3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Content Placeholder 2"/>
          <p:cNvSpPr txBox="1"/>
          <p:nvPr/>
        </p:nvSpPr>
        <p:spPr>
          <a:xfrm>
            <a:off x="3019872" y="3323954"/>
            <a:ext cx="725511" cy="52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ontent Placeholder 2"/>
          <p:cNvSpPr txBox="1"/>
          <p:nvPr/>
        </p:nvSpPr>
        <p:spPr>
          <a:xfrm>
            <a:off x="1188912" y="3347247"/>
            <a:ext cx="202444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3 =</a:t>
            </a:r>
          </a:p>
        </p:txBody>
      </p:sp>
      <p:sp>
        <p:nvSpPr>
          <p:cNvPr id="77" name="Content Placeholder 2"/>
          <p:cNvSpPr txBox="1"/>
          <p:nvPr/>
        </p:nvSpPr>
        <p:spPr>
          <a:xfrm>
            <a:off x="1145915" y="2285425"/>
            <a:ext cx="2873937" cy="53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+ 3 =</a:t>
            </a:r>
          </a:p>
        </p:txBody>
      </p:sp>
      <p:sp>
        <p:nvSpPr>
          <p:cNvPr id="78" name="Content Placeholder 2"/>
          <p:cNvSpPr txBox="1"/>
          <p:nvPr/>
        </p:nvSpPr>
        <p:spPr>
          <a:xfrm>
            <a:off x="4167500" y="4072043"/>
            <a:ext cx="740096" cy="510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ontent Placeholder 2"/>
          <p:cNvSpPr txBox="1"/>
          <p:nvPr/>
        </p:nvSpPr>
        <p:spPr>
          <a:xfrm>
            <a:off x="2207470" y="4576692"/>
            <a:ext cx="1555757" cy="54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Content Placeholder 2"/>
          <p:cNvSpPr txBox="1"/>
          <p:nvPr/>
        </p:nvSpPr>
        <p:spPr>
          <a:xfrm>
            <a:off x="3369582" y="4576413"/>
            <a:ext cx="620409" cy="42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4879803" y="1691391"/>
            <a:ext cx="27793" cy="3729695"/>
          </a:xfrm>
          <a:prstGeom prst="line">
            <a:avLst/>
          </a:prstGeom>
          <a:noFill/>
          <a:ln w="9525" cap="rnd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</p:cxnSp>
      <p:sp>
        <p:nvSpPr>
          <p:cNvPr id="82" name="Content Placeholder 2"/>
          <p:cNvSpPr txBox="1"/>
          <p:nvPr/>
        </p:nvSpPr>
        <p:spPr>
          <a:xfrm>
            <a:off x="5301110" y="1685832"/>
            <a:ext cx="202741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anose="020B0604020202020204" pitchFamily="34" charset="0"/>
              <a:buChar char="•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3" name="Title 1"/>
          <p:cNvSpPr txBox="1"/>
          <p:nvPr/>
        </p:nvSpPr>
        <p:spPr>
          <a:xfrm>
            <a:off x="6980107" y="1695545"/>
            <a:ext cx="2291429" cy="55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4" name="Title 1"/>
          <p:cNvSpPr txBox="1"/>
          <p:nvPr/>
        </p:nvSpPr>
        <p:spPr>
          <a:xfrm>
            <a:off x="3667345" y="2256955"/>
            <a:ext cx="487867" cy="50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5" name="Title 1"/>
          <p:cNvSpPr txBox="1"/>
          <p:nvPr/>
        </p:nvSpPr>
        <p:spPr>
          <a:xfrm>
            <a:off x="2755002" y="1755090"/>
            <a:ext cx="615956" cy="453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Content Placeholder 2"/>
          <p:cNvSpPr txBox="1"/>
          <p:nvPr/>
        </p:nvSpPr>
        <p:spPr>
          <a:xfrm>
            <a:off x="5417516" y="2185141"/>
            <a:ext cx="382075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9 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</p:txBody>
      </p:sp>
      <p:sp>
        <p:nvSpPr>
          <p:cNvPr id="87" name="Title 1"/>
          <p:cNvSpPr txBox="1"/>
          <p:nvPr/>
        </p:nvSpPr>
        <p:spPr>
          <a:xfrm>
            <a:off x="7878435" y="2185141"/>
            <a:ext cx="589332" cy="4213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8" name="Content Placeholder 2"/>
          <p:cNvSpPr txBox="1"/>
          <p:nvPr/>
        </p:nvSpPr>
        <p:spPr>
          <a:xfrm>
            <a:off x="6683442" y="4674603"/>
            <a:ext cx="1485144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89" name="Title 1"/>
          <p:cNvSpPr txBox="1"/>
          <p:nvPr/>
        </p:nvSpPr>
        <p:spPr>
          <a:xfrm>
            <a:off x="7284328" y="3369931"/>
            <a:ext cx="1932041" cy="574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90" name="Content Placeholder 2"/>
          <p:cNvSpPr txBox="1"/>
          <p:nvPr/>
        </p:nvSpPr>
        <p:spPr>
          <a:xfrm>
            <a:off x="5390088" y="4011329"/>
            <a:ext cx="4071853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1 + 2 + 5 = </a:t>
            </a:r>
          </a:p>
        </p:txBody>
      </p:sp>
      <p:sp>
        <p:nvSpPr>
          <p:cNvPr id="91" name="Title 1"/>
          <p:cNvSpPr txBox="1"/>
          <p:nvPr/>
        </p:nvSpPr>
        <p:spPr>
          <a:xfrm>
            <a:off x="7929589" y="4634554"/>
            <a:ext cx="1850998" cy="53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92" name="Content Placeholder 2"/>
          <p:cNvSpPr txBox="1"/>
          <p:nvPr/>
        </p:nvSpPr>
        <p:spPr>
          <a:xfrm>
            <a:off x="5462229" y="3398625"/>
            <a:ext cx="25749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anose="020B0604020202020204" pitchFamily="34" charset="0"/>
              <a:buChar char="•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125 : 3 =</a:t>
            </a:r>
          </a:p>
        </p:txBody>
      </p:sp>
      <p:sp>
        <p:nvSpPr>
          <p:cNvPr id="93" name="Title 1"/>
          <p:cNvSpPr txBox="1"/>
          <p:nvPr/>
        </p:nvSpPr>
        <p:spPr>
          <a:xfrm>
            <a:off x="8642973" y="4008693"/>
            <a:ext cx="698546" cy="561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Content Placeholder 2"/>
          <p:cNvSpPr txBox="1"/>
          <p:nvPr/>
        </p:nvSpPr>
        <p:spPr>
          <a:xfrm>
            <a:off x="6683442" y="2706657"/>
            <a:ext cx="224273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 :  3 =</a:t>
            </a:r>
          </a:p>
        </p:txBody>
      </p:sp>
      <p:sp>
        <p:nvSpPr>
          <p:cNvPr id="95" name="Content Placeholder 2"/>
          <p:cNvSpPr txBox="1"/>
          <p:nvPr/>
        </p:nvSpPr>
        <p:spPr>
          <a:xfrm>
            <a:off x="8253422" y="2690851"/>
            <a:ext cx="1669169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charset="2"/>
              <a:buNone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96" name="Left Brace 95"/>
          <p:cNvSpPr/>
          <p:nvPr/>
        </p:nvSpPr>
        <p:spPr>
          <a:xfrm rot="16395306">
            <a:off x="1535720" y="2102285"/>
            <a:ext cx="126797" cy="354690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Left Brace 96"/>
          <p:cNvSpPr/>
          <p:nvPr/>
        </p:nvSpPr>
        <p:spPr>
          <a:xfrm rot="16395306">
            <a:off x="1689623" y="3651910"/>
            <a:ext cx="137756" cy="521611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eft Brace 97"/>
          <p:cNvSpPr/>
          <p:nvPr/>
        </p:nvSpPr>
        <p:spPr>
          <a:xfrm rot="16395306">
            <a:off x="5696714" y="1966355"/>
            <a:ext cx="98556" cy="461369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Left Brace 98"/>
          <p:cNvSpPr/>
          <p:nvPr/>
        </p:nvSpPr>
        <p:spPr>
          <a:xfrm rot="16395306">
            <a:off x="5960607" y="3678586"/>
            <a:ext cx="54851" cy="451709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7" grpId="0"/>
      <p:bldP spid="89" grpId="0"/>
      <p:bldP spid="91" grpId="0"/>
      <p:bldP spid="93" grpId="0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/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/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/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/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/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/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/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hay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04769" y="1922404"/>
            <a:ext cx="5795064" cy="5795064"/>
          </a:xfrm>
          <a:prstGeom prst="rect">
            <a:avLst/>
          </a:prstGeom>
        </p:spPr>
      </p:pic>
      <p:sp>
        <p:nvSpPr>
          <p:cNvPr id="19" name="Title 1"/>
          <p:cNvSpPr txBox="1"/>
          <p:nvPr/>
        </p:nvSpPr>
        <p:spPr>
          <a:xfrm>
            <a:off x="5076738" y="729447"/>
            <a:ext cx="2227905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idx="1"/>
          </p:nvPr>
        </p:nvSpPr>
        <p:spPr>
          <a:xfrm>
            <a:off x="4601719" y="386546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1047048" y="1480263"/>
            <a:ext cx="10676377" cy="4862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7048" y="2158790"/>
            <a:ext cx="1086744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/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/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/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/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/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/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16/1/2022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04393" y="235698"/>
            <a:ext cx="10417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1584" y="4101549"/>
            <a:ext cx="785503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231 ; 1872 ; 92 313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09926" y="1977102"/>
            <a:ext cx="52491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en-US" sz="3200" dirty="0"/>
              <a:t>231 </a:t>
            </a:r>
            <a:r>
              <a:rPr lang="en-US" altLang="en-US" sz="3200" b="0" dirty="0"/>
              <a:t>= 2 + 3 + 1 = 6</a:t>
            </a:r>
          </a:p>
          <a:p>
            <a:r>
              <a:rPr lang="en-US" altLang="en-US" sz="3200" dirty="0"/>
              <a:t>109 </a:t>
            </a:r>
            <a:r>
              <a:rPr lang="en-US" altLang="en-US" sz="3200" b="0" dirty="0"/>
              <a:t>= 1 + 0 + 9 = 10</a:t>
            </a:r>
          </a:p>
          <a:p>
            <a:r>
              <a:rPr lang="en-US" altLang="en-US" sz="3200" dirty="0"/>
              <a:t>1872 </a:t>
            </a:r>
            <a:r>
              <a:rPr lang="en-US" altLang="en-US" sz="3200" b="0" dirty="0"/>
              <a:t>= 1 + 8 + 7 + 2 = 18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74809" y="1998056"/>
            <a:ext cx="587158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8225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+ 2 + 2 + 5 = 17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92313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 + 2 + 3 + 1 + 3 = 18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61360" y="987053"/>
            <a:ext cx="750332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 ; 109 ; 1872 ; 8225 ; 92 313.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19273" y="2979739"/>
            <a:ext cx="4130437" cy="4130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16/1/2022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01645" y="242098"/>
            <a:ext cx="10359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? </a:t>
            </a:r>
          </a:p>
        </p:txBody>
      </p:sp>
      <p:sp>
        <p:nvSpPr>
          <p:cNvPr id="7" name="5-Point Star 300">
            <a:hlinkClick r:id="" action="ppaction://noaction"/>
          </p:cNvPr>
          <p:cNvSpPr/>
          <p:nvPr/>
        </p:nvSpPr>
        <p:spPr>
          <a:xfrm>
            <a:off x="9630713" y="5090549"/>
            <a:ext cx="674948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3969941"/>
            <a:ext cx="104872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 ; 6823 ; 55553; 641311 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838200" y="2003451"/>
            <a:ext cx="49567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en-US" sz="3200" dirty="0"/>
              <a:t>96 </a:t>
            </a:r>
            <a:r>
              <a:rPr lang="en-US" altLang="en-US" sz="3200" b="0" dirty="0"/>
              <a:t>= 9 + 6 = 15</a:t>
            </a:r>
          </a:p>
          <a:p>
            <a:r>
              <a:rPr lang="en-US" altLang="en-US" sz="3200" dirty="0"/>
              <a:t>502 </a:t>
            </a:r>
            <a:r>
              <a:rPr lang="en-US" altLang="en-US" sz="3200" b="0" dirty="0"/>
              <a:t>= 5 + 0 + 2 = 7</a:t>
            </a:r>
          </a:p>
          <a:p>
            <a:r>
              <a:rPr lang="en-US" altLang="en-US" sz="3200" dirty="0" smtClean="0"/>
              <a:t>6</a:t>
            </a:r>
            <a:r>
              <a:rPr lang="vi-VN" altLang="en-US" sz="3200" dirty="0" smtClean="0"/>
              <a:t> </a:t>
            </a:r>
            <a:r>
              <a:rPr lang="en-US" altLang="en-US" sz="3200" dirty="0" smtClean="0"/>
              <a:t>823 </a:t>
            </a:r>
            <a:r>
              <a:rPr lang="en-US" altLang="en-US" sz="3200" b="0" dirty="0"/>
              <a:t>= 6 + 8 + 2 + 3 = 19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4942" y="2258403"/>
            <a:ext cx="621078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553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 + 5 + 5 + 5 + 3 = 23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641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311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6 + 4 + 1 + 3 + 1 + 1 = 16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94824" y="1136740"/>
            <a:ext cx="643588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 ; 502 ; 6823 ; 55553 ; 641311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967310" y="4138863"/>
            <a:ext cx="3415301" cy="341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/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/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/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/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/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/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29356" y="899955"/>
            <a:ext cx="1771095" cy="177109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Rounded Rectangle 7"/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20</a:t>
            </a:fld>
            <a:endParaRPr lang="en-US"/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19273" y="2979739"/>
            <a:ext cx="4130437" cy="413043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02920" y="372745"/>
            <a:ext cx="10014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/>
              <a:t>Dấu hiệu chia hết cho 2: </a:t>
            </a:r>
          </a:p>
          <a:p>
            <a:r>
              <a:rPr lang="vi-VN" altLang="en-US" sz="3200">
                <a:solidFill>
                  <a:schemeClr val="accent1"/>
                </a:solidFill>
              </a:rPr>
              <a:t>Có chữ số tận cùng là 0, 2, 4, 6, 8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84835" y="1842135"/>
            <a:ext cx="10014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/>
              <a:t>Dấu hiệu chia hết cho 5: </a:t>
            </a:r>
          </a:p>
          <a:p>
            <a:r>
              <a:rPr lang="vi-VN" altLang="en-US" sz="3200">
                <a:solidFill>
                  <a:schemeClr val="accent1"/>
                </a:solidFill>
              </a:rPr>
              <a:t>Có chữ số tận cùng là 0, 5 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84835" y="3311525"/>
            <a:ext cx="10014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/>
              <a:t>Dấu hiệu chia hết cho 9: </a:t>
            </a:r>
          </a:p>
          <a:p>
            <a:r>
              <a:rPr lang="vi-VN" altLang="en-US" sz="3200">
                <a:solidFill>
                  <a:schemeClr val="accent1"/>
                </a:solidFill>
              </a:rPr>
              <a:t>Tổng các chữ số chia hết cho 9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56260" y="4633595"/>
            <a:ext cx="10014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/>
              <a:t>Dấu hiệu chia hết cho 3:</a:t>
            </a:r>
          </a:p>
          <a:p>
            <a:r>
              <a:rPr lang="vi-VN" altLang="en-US" sz="3200">
                <a:solidFill>
                  <a:schemeClr val="accent1"/>
                </a:solidFill>
              </a:rPr>
              <a:t>Tổng các chữ số chia hết cho 3</a:t>
            </a:r>
            <a:r>
              <a:rPr lang="vi-VN" altLang="en-US" sz="3200"/>
              <a:t> 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771130" y="282575"/>
            <a:ext cx="38735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i="1">
                <a:solidFill>
                  <a:schemeClr val="accent1"/>
                </a:solidFill>
              </a:rPr>
              <a:t>Số vừa chia hết cho 2 vừa chia hết cho 5 </a:t>
            </a:r>
            <a:r>
              <a:rPr lang="vi-VN" altLang="en-US" sz="32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 tận cùng là chữ số 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/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830319" y="2118994"/>
            <a:ext cx="71465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54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dò</a:t>
            </a:r>
            <a:endParaRPr lang="en-US" altLang="zh-CN" sz="5400" b="1" dirty="0">
              <a:solidFill>
                <a:srgbClr val="EE797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857250" indent="-857250" algn="ctr">
              <a:buFontTx/>
              <a:buChar char="-"/>
            </a:pP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3200" b="1" dirty="0" smtClean="0">
              <a:solidFill>
                <a:srgbClr val="0070C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857250" indent="-857250" algn="ctr">
              <a:buFontTx/>
              <a:buChar char="-"/>
            </a:pPr>
            <a:r>
              <a:rPr lang="en-US" altLang="zh-CN" sz="3200" b="1" dirty="0" err="1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altLang="zh-CN" sz="3200" b="1" dirty="0" smtClean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27" name="Google Shape;13;p2"/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/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/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/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/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ounded Rectangle 7"/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/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-1" fmla="*/ 0 w 5219700"/>
              <a:gd name="connsiteY0-2" fmla="*/ 2689238 h 5409529"/>
              <a:gd name="connsiteX1-3" fmla="*/ 2673350 w 5219700"/>
              <a:gd name="connsiteY1-4" fmla="*/ 15888 h 5409529"/>
              <a:gd name="connsiteX2-5" fmla="*/ 5219700 w 5219700"/>
              <a:gd name="connsiteY2-6" fmla="*/ 3768738 h 5409529"/>
              <a:gd name="connsiteX3-7" fmla="*/ 2673350 w 5219700"/>
              <a:gd name="connsiteY3-8" fmla="*/ 5362588 h 5409529"/>
              <a:gd name="connsiteX4-9" fmla="*/ 0 w 5219700"/>
              <a:gd name="connsiteY4-10" fmla="*/ 2689238 h 5409529"/>
              <a:gd name="connsiteX0-11" fmla="*/ 0 w 5816600"/>
              <a:gd name="connsiteY0-12" fmla="*/ 2652571 h 5413185"/>
              <a:gd name="connsiteX1-13" fmla="*/ 3270250 w 5816600"/>
              <a:gd name="connsiteY1-14" fmla="*/ 17321 h 5413185"/>
              <a:gd name="connsiteX2-15" fmla="*/ 5816600 w 5816600"/>
              <a:gd name="connsiteY2-16" fmla="*/ 3770171 h 5413185"/>
              <a:gd name="connsiteX3-17" fmla="*/ 3270250 w 5816600"/>
              <a:gd name="connsiteY3-18" fmla="*/ 5364021 h 5413185"/>
              <a:gd name="connsiteX4-19" fmla="*/ 0 w 5816600"/>
              <a:gd name="connsiteY4-20" fmla="*/ 2652571 h 54131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/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/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/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/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/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  <a:hlinkClick r:id="rId5"/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ounded Rectangle 7"/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>
            <a:fillRect/>
          </a:stretch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09" y="-119011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1681" y="1337648"/>
            <a:ext cx="605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9?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1980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5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5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5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5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5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639</Words>
  <Application>Microsoft Office PowerPoint</Application>
  <PresentationFormat>Widescreen</PresentationFormat>
  <Paragraphs>111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맑은 고딕</vt:lpstr>
      <vt:lpstr>Arial</vt:lpstr>
      <vt:lpstr>Calibri</vt:lpstr>
      <vt:lpstr>Calibri Light</vt:lpstr>
      <vt:lpstr>等线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Arruba KT</vt:lpstr>
      <vt:lpstr>Wingdings 3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bdtx.th.bc.gv.05032@bdtx.tdmu.edu.vn</dc:creator>
  <cp:lastModifiedBy>Admin</cp:lastModifiedBy>
  <cp:revision>7</cp:revision>
  <dcterms:created xsi:type="dcterms:W3CDTF">2021-12-24T14:12:00Z</dcterms:created>
  <dcterms:modified xsi:type="dcterms:W3CDTF">2022-01-16T06:38:45Z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A59E78A12D64432F9A2441B588FFF148</vt:lpwstr>
  </property>
  <property fmtid="{D5CDD505-2E9C-101B-9397-08002B2CF9AE}" pid="3" name="KSOProductBuildVer">
    <vt:lpwstr>1033-11.2.0.10443</vt:lpwstr>
  </property>
</Properties>
</file>